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88"/>
    <p:restoredTop sz="94655"/>
  </p:normalViewPr>
  <p:slideViewPr>
    <p:cSldViewPr snapToGrid="0" snapToObjects="1">
      <p:cViewPr varScale="1">
        <p:scale>
          <a:sx n="53" d="100"/>
          <a:sy n="53" d="100"/>
        </p:scale>
        <p:origin x="192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3133B-4686-8F45-97D9-AFEA4E5EA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5311D2-9296-5746-8962-C4CDB4BFE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EF54E-DDA5-2344-BE3C-569A89CE6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FECF-11A3-BF41-ADA3-EEF910576566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3B1B5-4605-624A-BB46-5DDB7E703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D286-FFA3-B142-986F-E260DD0C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00BD-3828-5E4A-BD7E-11F0048B1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0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9A2C-7398-7D47-830D-CC92549A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451D5-9707-6A4E-A55E-D9882EAFC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57B45-E38E-2F4A-AF58-AD836A5C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FECF-11A3-BF41-ADA3-EEF910576566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35AD6-EB21-5543-8F55-8212E6CD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884FC-7093-2941-94EA-53291761A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00BD-3828-5E4A-BD7E-11F0048B1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06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F6F58F-3697-EC4C-8D82-50AA7CBF7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59F718-B7C0-B94F-9114-F529AEDFB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026CB-C9A3-EB45-8445-7ABBA89CA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FECF-11A3-BF41-ADA3-EEF910576566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896D0-7285-8941-BA27-E2C72DE7B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C1A2B-8846-3149-BE1F-51FBA8583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00BD-3828-5E4A-BD7E-11F0048B1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1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BF0A-2B43-D945-8E24-E05BE541B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BA048-EEC2-5F45-91CF-AD1A9CAB4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17295-2A4A-E144-B060-67E5F4F39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FECF-11A3-BF41-ADA3-EEF910576566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5DF34-3E93-7146-8831-11FC4705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E3B69-C841-0E42-B516-878F326D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00BD-3828-5E4A-BD7E-11F0048B1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8FA2F-9011-BE41-91B9-6E5B064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B3B88-2272-004B-9ADD-970042B77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2D084-4BE9-884A-B18C-06AC26789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FECF-11A3-BF41-ADA3-EEF910576566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C1108-E07E-5340-9B3F-62DDE83B8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C9451-8DAC-4747-BF27-C7ACD6D67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00BD-3828-5E4A-BD7E-11F0048B1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56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59BF-0A8B-5742-BCD7-69E76BC57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BBBA-B806-6F4C-8A9D-2358EFB7B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DC45D-0EE2-BD49-BD8C-0FDFFD506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F5303-2613-E549-87F9-283F0FD4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FECF-11A3-BF41-ADA3-EEF910576566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1A5E0-59D3-BA45-9F7B-21151F5BB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3B2CE-6BB2-754A-8C70-1DF405B9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00BD-3828-5E4A-BD7E-11F0048B1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3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D9982-983E-9147-B9B3-E1584AA95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04745-3C45-9348-9511-133A9BAB2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BD5A2-F1D5-7544-B895-7C67E5314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2392AD-B743-4640-8C46-A4E936D497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B80760-4CC0-3040-8189-F1DE222095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952F4D-6B4C-0248-8A37-0BABCF6F8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FECF-11A3-BF41-ADA3-EEF910576566}" type="datetimeFigureOut">
              <a:rPr lang="en-US" smtClean="0"/>
              <a:t>8/8/19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768B1D-1151-964D-84D8-936E541D4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6E45AD-D90E-334C-A97C-98A3E902A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00BD-3828-5E4A-BD7E-11F0048B1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22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0A4A-656F-0B49-8566-9E91D794D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22E37E-1D11-B349-ACC3-DC4A51827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FECF-11A3-BF41-ADA3-EEF910576566}" type="datetimeFigureOut">
              <a:rPr lang="en-US" smtClean="0"/>
              <a:t>8/8/19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10463-A183-4444-8905-B56845F87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51675-AA53-934B-B3B6-A44A4007D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00BD-3828-5E4A-BD7E-11F0048B1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85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10D943-C9FF-2749-A310-ADF55981D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FECF-11A3-BF41-ADA3-EEF910576566}" type="datetimeFigureOut">
              <a:rPr lang="en-US" smtClean="0"/>
              <a:t>8/8/19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4675C5-6D16-484B-AE59-345977F3E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A594D-9E1D-904A-8A91-E6CECC03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00BD-3828-5E4A-BD7E-11F0048B1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69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8315-F4BC-5A4E-97AB-C20AAD9C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C93A2-8B68-0041-BE61-69B14B30E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51DB7-A4E3-B441-8C71-711EA8538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4B36D-5FEA-F34C-B4DA-5D12089D8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FECF-11A3-BF41-ADA3-EEF910576566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65602-603D-B54F-A414-34BF4C87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AE76D-4214-D243-8B9D-17BBBE039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00BD-3828-5E4A-BD7E-11F0048B1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07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C6A6-F969-ED48-831F-D2DDEA0B4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9776A6-DF2F-2140-AB39-FDB8016547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9F5DA5-AEAD-994E-99DF-F17687BAE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16EDD-7F1D-2A41-AA08-0B7313DC9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FECF-11A3-BF41-ADA3-EEF910576566}" type="datetimeFigureOut">
              <a:rPr lang="en-US" smtClean="0"/>
              <a:t>8/8/19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F0FF4-5E58-2843-93C8-ACF854FCE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70EBD-9E2F-6E41-B8FD-9B1C95A5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00BD-3828-5E4A-BD7E-11F0048B1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3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FAB51C-230E-7B40-B2A5-CDFC6D85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28ED0-4D1B-F943-A774-A996CD6F1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98EFF-1DB1-FE4E-AC1B-C38DFA466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7FECF-11A3-BF41-ADA3-EEF910576566}" type="datetimeFigureOut">
              <a:rPr lang="en-US" smtClean="0"/>
              <a:t>8/8/19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27002-0069-A340-A0B5-A2509F283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95733-2EB4-6E41-8A9E-57A79CBA5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F00BD-3828-5E4A-BD7E-11F0048B1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25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2.pn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3E713-3630-DB44-B42D-A0561BD482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Neuropythy</a:t>
            </a:r>
            <a:r>
              <a:rPr lang="en-US" dirty="0"/>
              <a:t> for Dev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E21ACF-EB65-B047-95D7-BF66B6340B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Neurohackademy</a:t>
            </a:r>
            <a:r>
              <a:rPr lang="en-US" dirty="0"/>
              <a:t> 2019</a:t>
            </a:r>
          </a:p>
          <a:p>
            <a:r>
              <a:rPr lang="en-US" dirty="0"/>
              <a:t>Maya Rosen, Kendra Seaman, Aarti Nair, </a:t>
            </a:r>
          </a:p>
          <a:p>
            <a:r>
              <a:rPr lang="en-US" dirty="0"/>
              <a:t>Megan McMahon, </a:t>
            </a:r>
            <a:r>
              <a:rPr lang="en-US" dirty="0" err="1"/>
              <a:t>Leehyun</a:t>
            </a:r>
            <a:r>
              <a:rPr lang="en-US" dirty="0"/>
              <a:t> Yoon</a:t>
            </a:r>
          </a:p>
        </p:txBody>
      </p:sp>
    </p:spTree>
    <p:extLst>
      <p:ext uri="{BB962C8B-B14F-4D97-AF65-F5344CB8AC3E}">
        <p14:creationId xmlns:p14="http://schemas.microsoft.com/office/powerpoint/2010/main" val="2057173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DED88-2E68-B149-816B-D1E407090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FD19D0-EB85-4942-8D9F-7B0DA4521C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Download the HCP-Lifespan</a:t>
            </a:r>
          </a:p>
          <a:p>
            <a:r>
              <a:rPr lang="en-US" dirty="0"/>
              <a:t>Run HCP preprocessing pipelines using a docker container on AWS</a:t>
            </a:r>
          </a:p>
          <a:p>
            <a:r>
              <a:rPr lang="en-US" dirty="0"/>
              <a:t>Use </a:t>
            </a:r>
            <a:r>
              <a:rPr lang="en-US" dirty="0" err="1"/>
              <a:t>neuropythy</a:t>
            </a:r>
            <a:r>
              <a:rPr lang="en-US" dirty="0"/>
              <a:t> to retrieve and visualize age-related differences in structural properties:</a:t>
            </a:r>
          </a:p>
          <a:p>
            <a:pPr lvl="1"/>
            <a:r>
              <a:rPr lang="en-US" dirty="0"/>
              <a:t>cortical thickness</a:t>
            </a:r>
          </a:p>
          <a:p>
            <a:pPr lvl="1"/>
            <a:r>
              <a:rPr lang="en-US" dirty="0"/>
              <a:t>gyrification</a:t>
            </a:r>
          </a:p>
          <a:p>
            <a:pPr lvl="1"/>
            <a:r>
              <a:rPr lang="en-US" dirty="0"/>
              <a:t>T1/T2 differences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091400-E1D9-C04D-9BBB-471AB9C16B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2502" y="2224585"/>
            <a:ext cx="4692310" cy="3704455"/>
          </a:xfrm>
        </p:spPr>
      </p:pic>
    </p:spTree>
    <p:extLst>
      <p:ext uri="{BB962C8B-B14F-4D97-AF65-F5344CB8AC3E}">
        <p14:creationId xmlns:p14="http://schemas.microsoft.com/office/powerpoint/2010/main" val="534124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31296-15FB-DD4A-8025-EF7B4160C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Monday:</a:t>
            </a:r>
            <a:r>
              <a:rPr lang="en-US" dirty="0"/>
              <a:t> Download the HCP-D and HCP-A Datasets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CBDCD00-D7AF-5944-A21C-E6F7B3B8A5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52863" y="1690688"/>
            <a:ext cx="8133347" cy="2009574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952874-9643-EB40-85B7-BF42079215A4}"/>
              </a:ext>
            </a:extLst>
          </p:cNvPr>
          <p:cNvCxnSpPr/>
          <p:nvPr/>
        </p:nvCxnSpPr>
        <p:spPr>
          <a:xfrm>
            <a:off x="6400800" y="697831"/>
            <a:ext cx="3826042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D28A002-6D2F-DE4B-9896-1CDF7E505D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52862" y="4013082"/>
            <a:ext cx="8133347" cy="2404341"/>
          </a:xfrm>
        </p:spPr>
      </p:pic>
    </p:spTree>
    <p:extLst>
      <p:ext uri="{BB962C8B-B14F-4D97-AF65-F5344CB8AC3E}">
        <p14:creationId xmlns:p14="http://schemas.microsoft.com/office/powerpoint/2010/main" val="4106825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52B6D-7394-5440-AC3F-64317114F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Tuesday: </a:t>
            </a:r>
            <a:r>
              <a:rPr lang="en-US" dirty="0"/>
              <a:t>Upload the data to AWS and run the HPC Pipeline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D4D099-3AE3-AF49-A775-B6968B42EC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96101" y="2465916"/>
            <a:ext cx="5199797" cy="412517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77B0C6-FEBE-224C-910C-ED35723BD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845" y="1557865"/>
            <a:ext cx="2471082" cy="2103361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7C8A143-1F4A-C242-87D5-452B5D37F0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992308" y="1827476"/>
            <a:ext cx="2461520" cy="18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5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55EB0-643A-684D-94D0-7F0C056A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Wednesday: </a:t>
            </a:r>
            <a:r>
              <a:rPr lang="en-US" dirty="0"/>
              <a:t>BIDS the data and run the HPC Pipeline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A169BB7-45DB-E445-81D4-23CD4F4D00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58720" y="1690688"/>
            <a:ext cx="2947916" cy="2983291"/>
          </a:xfrm>
        </p:spPr>
      </p:pic>
      <p:pic>
        <p:nvPicPr>
          <p:cNvPr id="21" name="npy-for-dev">
            <a:hlinkClick r:id="" action="ppaction://media"/>
            <a:extLst>
              <a:ext uri="{FF2B5EF4-FFF2-40B4-BE49-F238E27FC236}">
                <a16:creationId xmlns:a16="http://schemas.microsoft.com/office/drawing/2014/main" id="{AE7B5B7E-B138-734B-85F6-B9C72A89A8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91480" y="2259985"/>
            <a:ext cx="6352522" cy="3393801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FF2E313-EB83-D94B-AABE-C5CB413912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7820166" y="3599280"/>
            <a:ext cx="3735943" cy="2801957"/>
          </a:xfrm>
        </p:spPr>
      </p:pic>
    </p:spTree>
    <p:extLst>
      <p:ext uri="{BB962C8B-B14F-4D97-AF65-F5344CB8AC3E}">
        <p14:creationId xmlns:p14="http://schemas.microsoft.com/office/powerpoint/2010/main" val="376333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8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ED0B-46EB-8743-A036-D4C028DE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Thursday: L</a:t>
            </a:r>
            <a:r>
              <a:rPr lang="en-US" dirty="0"/>
              <a:t>ook at a single subject in </a:t>
            </a:r>
            <a:r>
              <a:rPr lang="en-US" dirty="0" err="1"/>
              <a:t>Neuropythy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AB77689-D985-6341-A6CD-F492417F88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880371" y="1825625"/>
            <a:ext cx="3263503" cy="435133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C6D68A5-9CBC-6D43-AC95-FDC8E6DCD1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48126" y="1825625"/>
            <a:ext cx="3263503" cy="4351338"/>
          </a:xfrm>
        </p:spPr>
      </p:pic>
      <p:pic>
        <p:nvPicPr>
          <p:cNvPr id="13" name="Ny for Dev">
            <a:hlinkClick r:id="" action="ppaction://media"/>
            <a:extLst>
              <a:ext uri="{FF2B5EF4-FFF2-40B4-BE49-F238E27FC236}">
                <a16:creationId xmlns:a16="http://schemas.microsoft.com/office/drawing/2014/main" id="{B2B8C5A1-3F21-B64C-8EE9-CF56F47E95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65156" y="2282152"/>
            <a:ext cx="5261688" cy="343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1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5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ED0B-46EB-8743-A036-D4C028DE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Thursday:</a:t>
            </a:r>
            <a:r>
              <a:rPr lang="en-US" dirty="0"/>
              <a:t> Run group-level analyses in </a:t>
            </a:r>
            <a:r>
              <a:rPr lang="en-US" dirty="0" err="1"/>
              <a:t>Neuropythy</a:t>
            </a:r>
            <a:r>
              <a:rPr lang="en-US" dirty="0"/>
              <a:t>… or anything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D09BBB-58FB-5D48-8A5A-CE297033CF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06074" y="3850105"/>
            <a:ext cx="3007894" cy="300789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B57D20-D256-A541-8F34-80593C77FF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40500" y="2070894"/>
            <a:ext cx="4445000" cy="3860800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FAB6A00F-1849-B044-9BE8-E47144E5C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19" y="1859130"/>
            <a:ext cx="2070747" cy="2760996"/>
          </a:xfrm>
          <a:prstGeom prst="rect">
            <a:avLst/>
          </a:prstGeom>
        </p:spPr>
      </p:pic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02DEC366-E358-C44E-8CF6-D13D1F123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329" y="1888150"/>
            <a:ext cx="2048982" cy="273197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5BBF613-FFEA-CD4D-BBDD-CCC7855DA1A8}"/>
              </a:ext>
            </a:extLst>
          </p:cNvPr>
          <p:cNvSpPr/>
          <p:nvPr/>
        </p:nvSpPr>
        <p:spPr>
          <a:xfrm>
            <a:off x="6193019" y="4507163"/>
            <a:ext cx="3615647" cy="1780674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43C846-EB54-704B-A0C9-31A8DCB4BC59}"/>
              </a:ext>
            </a:extLst>
          </p:cNvPr>
          <p:cNvSpPr txBox="1"/>
          <p:nvPr/>
        </p:nvSpPr>
        <p:spPr>
          <a:xfrm>
            <a:off x="10074855" y="4846220"/>
            <a:ext cx="766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3707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DE7B-FF09-474C-A5B8-682F34BA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Friday: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BE5B-C2A9-7841-8887-1F6BDD50919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9A4FD-540A-C145-B198-4ED9D464868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5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68B8E-4F8F-EE47-8350-A1B87B8A0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95B7A-7ACF-EA43-B9BE-F8021CA877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D09B7-7D37-C041-A318-0EA30588F9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F3807-FE68-F543-BB76-E3C8F9EE9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37" y="1854623"/>
            <a:ext cx="4018547" cy="432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107</Words>
  <Application>Microsoft Macintosh PowerPoint</Application>
  <PresentationFormat>Widescreen</PresentationFormat>
  <Paragraphs>19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Neuropythy for Dev</vt:lpstr>
      <vt:lpstr>The Plan</vt:lpstr>
      <vt:lpstr>Monday: Download the HCP-D and HCP-A Datasets</vt:lpstr>
      <vt:lpstr>Tuesday: Upload the data to AWS and run the HPC Pipeline</vt:lpstr>
      <vt:lpstr>Wednesday: BIDS the data and run the HPC Pipeline</vt:lpstr>
      <vt:lpstr>Thursday: Look at a single subject in Neuropythy</vt:lpstr>
      <vt:lpstr>Thursday: Run group-level analyses in Neuropythy… or anything</vt:lpstr>
      <vt:lpstr>Friday:</vt:lpstr>
      <vt:lpstr>THE END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Neuropythy for Dev</dc:title>
  <dc:creator>Microsoft Office User</dc:creator>
  <cp:lastModifiedBy>Microsoft Office User</cp:lastModifiedBy>
  <cp:revision>8</cp:revision>
  <dcterms:created xsi:type="dcterms:W3CDTF">2019-08-09T05:02:31Z</dcterms:created>
  <dcterms:modified xsi:type="dcterms:W3CDTF">2019-08-09T06:15:43Z</dcterms:modified>
</cp:coreProperties>
</file>